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notesSlides/notesSlide4.xml" ContentType="application/vnd.openxmlformats-officedocument.presentationml.notesSlide+xml"/>
  <Override PartName="/ppt/ink/ink8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9.xml" ContentType="application/inkml+xml"/>
  <Override PartName="/ppt/ink/ink10.xml" ContentType="application/inkml+xml"/>
  <Override PartName="/ppt/ink/ink1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Source Sans 3" panose="020B0604020202020204" charset="0"/>
      <p:regular r:id="rId9"/>
    </p:embeddedFont>
    <p:embeddedFont>
      <p:font typeface="Source Serif 4 Semi Bold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3813" autoAdjust="0"/>
  </p:normalViewPr>
  <p:slideViewPr>
    <p:cSldViewPr snapToGrid="0" snapToObjects="1">
      <p:cViewPr>
        <p:scale>
          <a:sx n="80" d="100"/>
          <a:sy n="80" d="100"/>
        </p:scale>
        <p:origin x="139" y="-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3T05:54:33.55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2423 771 24575,'-2419'0'0,"2419"0"0,0 0 0,0 0 0,0 0 0,0-1 0,0 1 0,0 0 0,0 0 0,0 0 0,0 0 0,-1 0 0,1 0 0,0 0 0,0 0 0,0 0 0,0 0 0,0 0 0,0 0 0,0 0 0,0 0 0,-1 0 0,1 0 0,0 0 0,0 0 0,0 0 0,0 0 0,0 0 0,0 0 0,0 0 0,0 0 0,0 0 0,-1 0 0,1 0 0,0 0 0,0 1 0,0-1 0,0 0 0,0 0 0,0 0 0,0 0 0,0 0 0,0 0 0,0 0 0,0 0 0,0 0 0,0 0 0,-1 0 0,1 1 0,0-1 0,0 0 0,0 0 0,0 0 0,0 0 0,0 0 0,0 0 0,0 0 0,0 0 0,0 1 0,0-1 0,0 0 0,0 0 0,0 0 0,0 0 0,0 0 0,1 0 0,-1 0 0,0 0 0,0 1 0,9 5 0,17 6 0,9-3 0,1-1 0,0-1 0,69 3 0,118-10 0,-120-2 0,856 1 0,-778 15 0,-18-1 0,-141-12 0,3-2 0,1 2 0,-1 1 0,0 1 0,49 12 0,-38-5 0,0-2 0,1-1 0,66 3 0,115-10 0,-88-3 0,857 3 0,-947 2 0,51 9 0,25 2 0,-79-10 0,0 2 0,52 14 0,-53-10 0,1-2 0,60 4 0,165-12 0,-259 1 0,1 0 0,0-1 0,0 1 0,-1-1 0,1 0 0,0 0 0,-1 0 0,1-1 0,-1 1 0,0-1 0,1 1 0,-1-1 0,0 0 0,0-1 0,0 1 0,4-5 0,-4 3 0,0 0 0,-1 0 0,0 0 0,1 0 0,-2-1 0,1 1 0,0-1 0,-1 0 0,0 1 0,0-1 0,-1 0 0,1-8 0,-1-5 0,0 1 0,-1-1 0,-1 0 0,-1 1 0,-1 0 0,0 0 0,-1 0 0,-10-21 0,-2 0 0,-1 2 0,-34-50 0,15 20 0,29 50 0,0 1 0,-1 0 0,-13-18 0,17 28 0,0 0 0,0 0 0,0 0 0,-1 1 0,1-1 0,-1 1 0,0 1 0,0-1 0,-1 1 0,1 0 0,-13-3 0,-11-1 0,0 3 0,-1 0 0,0 2 0,0 1 0,-58 6 0,5-1 0,-446-2 0,301-3 0,204 1 0,0 0 0,0-2 0,0-1 0,1-1 0,0-1 0,0-1 0,0-1 0,-33-15 0,20 6 0,-1 2 0,0 2 0,-53-11 0,18 5 0,12-4 0,48 16 0,1 1 0,-1 0 0,-1 1 0,-17-3 0,-133-15 0,144 19 0,0 0 0,1-2 0,0 0 0,-21-9 0,22 7 0,-1 1 0,-26-5 0,25 6 0,-35-12 0,48 15 0,-22-11 0,1 2 0,-1 1 0,-1 1 0,0 2 0,0 0 0,-36-1 0,-284 8 0,142 2 0,-454-2 0,652 0 0,0 1 0,0 0 0,0 0 0,0 1 0,1 0 0,-1 0 0,1 1 0,-1 1 0,1-1 0,0 2 0,0-1 0,1 1 0,-1 0 0,1 1 0,0 0 0,1 0 0,0 1 0,0 0 0,0 0 0,0 1 0,1 0 0,-8 14 0,8-11 0,0 0 0,2 0 0,-1 0 0,1 0 0,1 1 0,0 0 0,0-1 0,1 1 0,0 16 0,1 11 0,5 57 0,-3-90 0,-1 0 0,1 0 0,0-1 0,0 1 0,1 0 0,0-1 0,0 1 0,0-1 0,6 10 0,-6-12 0,0 0 0,1-1 0,-1 1 0,1-1 0,0 1 0,-1-1 0,1 0 0,0 0 0,1 0 0,-1 0 0,0-1 0,0 1 0,1-1 0,-1 0 0,1 0 0,5 1 0,30 2 0,0-1 0,0-1 0,74-8 0,-8 0 0,317 6 0,-429-2 0,0 1 0,1-1 0,-1 0 0,1-1 0,-1 0 0,1 0 0,0 0 0,0-1 0,0 1 0,-9-10 0,-26-13 0,17 16 0,-1 2 0,0 0 0,-1 1 0,0 2 0,0 0 0,-42-1 0,39 4 0,0-1 0,0-1 0,1-2 0,-1 0 0,-40-17 0,39 10 0,0 0 0,2-2 0,0-2 0,1 0 0,0-2 0,2-1 0,-45-44 0,68 62 0,0 1 0,1-1 0,-1 0 0,1 0 0,0 0 0,0 0 0,-1 0 0,1 0 0,0 0 0,-1-5 0,2 7 0,0-1 0,0 1 0,0 0 0,0-1 0,0 1 0,0-1 0,0 1 0,1 0 0,-1-1 0,0 1 0,0-1 0,0 1 0,0 0 0,1-1 0,-1 1 0,0 0 0,0-1 0,1 1 0,-1 0 0,0 0 0,1-1 0,-1 1 0,0 0 0,1 0 0,-1-1 0,0 1 0,1 0 0,-1 0 0,0 0 0,1-1 0,-1 1 0,1 0 0,-1 0 0,1 0 0,6 0 0,1 0 0,-1 0 0,0 0 0,0 1 0,9 2 0,-9-2 0,66 12 0,6 2 0,152 8 0,78-25 0,-290 3 0,0 2 0,0 0 0,0 1 0,31 10 0,-25-7 0,43 8 0,-12-10 0,68-3 0,-18-2 0,-98 1 0,0-1 0,0 1 0,-1 0 0,1 1 0,-1 0 0,1 0 0,-1 1 0,0 0 0,0 0 0,10 6 0,-13-6 0,0 0 0,-1 0 0,1 0 0,-1 0 0,1 1 0,-1 0 0,0-1 0,0 1 0,-1 0 0,1 1 0,-1-1 0,0 0 0,0 1 0,0-1 0,-1 1 0,1 0 0,-1-1 0,0 6 0,0 1 0,0-1 0,-1 0 0,-1 1 0,0-1 0,0 0 0,-1 0 0,0 1 0,-1-2 0,0 1 0,-1 0 0,0 0 0,0-1 0,-1 0 0,0 0 0,-11 14 0,9-13 0,-2-1 0,1 1 0,-1-1 0,0-1 0,-1 0 0,0 0 0,-1 0 0,1-2 0,-1 1 0,-1-1 0,1-1 0,-22 7 0,2-4 0,-2-2 0,1-1 0,-1-1 0,-32-1 0,-138-11 0,44 1 0,121 8 0,22-1 0,0 1 0,0-2 0,-1 0 0,1-1 0,-21-5 0,33 6 0,0 0 0,0-1 0,1 1 0,-1-1 0,0 0 0,1 0 0,0-1 0,-1 1 0,1-1 0,0 1 0,0-1 0,0 0 0,1 0 0,-1 0 0,1-1 0,0 1 0,-1-1 0,1 1 0,1-1 0,-1 0 0,1 1 0,-1-1 0,1 0 0,0 0 0,1 0 0,-2-6 0,2 4 0,-1 0 0,1 0 0,0 0 0,0-1 0,0 1 0,1 0 0,0 0 0,0 0 0,1 0 0,0 0 0,0 0 0,0 0 0,1 1 0,0-1 0,4-5 0,-2 3 0,1 1 0,0 1 0,0-1 0,1 1 0,0 0 0,0 1 0,1-1 0,-1 1 0,13-5 0,4-1 0,1 2 0,0 0 0,1 2 0,0 1 0,0 0 0,30-1 0,255 2 0,-177 8 0,-113-3 0,-1 1 0,1 1 0,-1 1 0,22 7 0,-32-8 0,-1 1 0,1 0 0,-1 1 0,0 0 0,-1 1 0,1 0 0,-1 0 0,0 1 0,0 0 0,12 12 0,-11-8 0,0 0 0,1-1 0,0 0 0,0-1 0,1 0 0,0 0 0,0-1 0,1-1 0,0 0 0,0-1 0,1 0 0,21 6 0,-8-6 0,0 2 0,-1 2 0,0 0 0,39 20 0,-51-23 0,1-1 0,0-1 0,0 0 0,0-1 0,0-1 0,1 0 0,23 0 0,-21-2 0,0 1 0,0 1 0,-1 1 0,0 0 0,23 8 0,-11 1 0,0-2 0,0 0 0,1-2 0,1-2 0,-1 0 0,37 1 0,-22-3 0,83 18 0,-83-13 0,87 8 0,-1-18 0,-83-1 0,0 2 0,0 2 0,50 8 0,-31 0 0,74 1 0,10 1 0,-28-2 15,165-8-1,-146-3-1408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3T05:53:34.44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509 1568 24575,'-9'-22'0,"-1"1"0,-1 0 0,-1 0 0,-25-32 0,-13-21 0,37 51 0,1 0 0,1-1 0,1 0 0,1-1 0,1 0 0,1 0 0,1 0 0,1-1 0,2 0 0,0 0 0,3-52 0,1 159 0,2-21 0,-2 416 0,-1-470 0,0-1 0,0 1 0,0 0 0,1 0 0,0 0 0,1-1 0,-1 1 0,1-1 0,0 1 0,5 8 0,-5-11 0,0 0 0,0-1 0,1 1 0,-1 0 0,1-1 0,-1 0 0,1 1 0,0-1 0,0 0 0,0-1 0,1 1 0,-1 0 0,0-1 0,1 0 0,-1 0 0,0 0 0,1 0 0,5 1 0,2-1 0,0 0 0,0-1 0,0 0 0,0-1 0,0 0 0,0-1 0,0 0 0,0 0 0,-1-1 0,1-1 0,-1 0 0,0 0 0,0-1 0,0 0 0,-1-1 0,14-10 0,0-2 0,-1-2 0,-1 0 0,-1-2 0,-1 0 0,16-25 0,-7 12 0,-18 24 0,-1-1 0,0 0 0,-1-1 0,11-22 0,-17 30 0,0 0 0,-1 0 0,1 0 0,-1 0 0,0 0 0,-1 0 0,0 0 0,1-1 0,-1 1 0,-1 0 0,1 0 0,-1-1 0,0 1 0,0 0 0,-1 0 0,1 0 0,-5-7 0,3 5 0,-1 1 0,1 0 0,-2 1 0,1-1 0,-1 0 0,1 1 0,-1 0 0,-1 1 0,1-1 0,-1 1 0,0 0 0,0 0 0,0 0 0,0 1 0,-1 0 0,1 0 0,-1 1 0,0 0 0,0 0 0,0 1 0,-8-2 0,-18 0 0,0 0 0,0 3 0,-45 3 0,30 0 0,-44-3 0,-53 4 0,139-3 0,0-1 0,1 1 0,-1 1 0,0-1 0,0 1 0,1 0 0,0 0 0,-1 1 0,1 0 0,0 0 0,0 0 0,0 0 0,-7 7 0,10-7 0,0-1 0,0 0 0,1 1 0,-1-1 0,0 1 0,1-1 0,0 1 0,0 0 0,0-1 0,0 1 0,0 0 0,0 0 0,1 0 0,0 0 0,-1 0 0,1 0 0,0 0 0,0 0 0,0-1 0,1 1 0,-1 0 0,1 0 0,0 0 0,0 0 0,0 0 0,0-1 0,0 1 0,3 4 0,6 7 0,0 1 0,1-2 0,1 1 0,0-2 0,1 1 0,1-2 0,20 15 0,13 13 0,-31-27 0,-1 1 0,2-2 0,-1 0 0,2-1 0,-1-1 0,1 0 0,1-1 0,37 10 0,-21-11 0,0-1 0,0-2 0,0-1 0,42-2 0,738-5 0,-526 5 0,-264-2 0,-1-1 0,0-1 0,0-1 0,45-14 0,88-42 0,-126 47 0,-4 3 0,1 2 0,0 1 0,47-6 0,-39 7 0,52-14 0,-32 1 0,0 3 0,0 2 0,111-11 0,-137 22 0,-1-1 0,52-15 0,-52 11 0,0 1 0,0 2 0,35-3 0,404 7 0,-216 4 0,-133-3 0,395-4 0,-512 4 0,1 0 0,-1 0 0,1 0 0,-1 0 0,1 1 0,-1-1 0,1 1 0,-1-1 0,1 1 0,-1 0 0,0 0 0,1 0 0,-1 0 0,0 0 0,0 1 0,0-1 0,0 1 0,0-1 0,0 1 0,0 0 0,-1 0 0,1 0 0,-1 0 0,1 0 0,-1 0 0,0 0 0,1 0 0,-1 0 0,0 1 0,-1-1 0,1 0 0,1 5 0,0 7 0,-1-1 0,0 1 0,-1-1 0,0 1 0,-3 13 0,2-3 0,-7 247 0,8-268 0,0 0 0,-1 1 0,1-1 0,-1 0 0,0 0 0,0 0 0,0 0 0,0 0 0,0 0 0,-1 0 0,1 0 0,-1-1 0,0 1 0,0 0 0,0-1 0,0 0 0,-1 1 0,1-1 0,0 0 0,-1 0 0,0 0 0,1-1 0,-1 1 0,0-1 0,0 1 0,0-1 0,0 0 0,0 0 0,-6 1 0,-7 1 0,0-1 0,0-1 0,-1 0 0,-27-4 0,18 2 0,-362-5 0,362 4 0,0-2 0,1 0 0,-1-1 0,1-2 0,0 0 0,-31-16 0,-54-14 0,22 8 0,64 20 0,0 1 0,-1 1 0,1 1 0,-46-5 0,-299 9 0,175 4 0,-2087-2 0,2255-1 0,-1-1 0,0-1 0,-44-12 0,-75-30 0,128 39 0,9 3 0,-1-1 0,1 1 0,1-1 0,-1-1 0,1 0 0,-1 0 0,1-1 0,-13-12 0,17 14 0,0-1 0,0-1 0,0 1 0,0-1 0,1 1 0,0-1 0,1 0 0,-1 0 0,1 0 0,0-1 0,1 1 0,-1 0 0,1-1 0,0-7 0,0 8 0,1 1 0,0-1 0,0 0 0,1 0 0,0 0 0,0 0 0,0 0 0,0 1 0,1-1 0,0 0 0,5-8 0,-1 3 0,1 1 0,0 0 0,1 0 0,15-13 0,-12 11 0,2 1 0,-1 0 0,2 1 0,-1 0 0,1 1 0,1 1 0,-1 0 0,1 1 0,17-5 0,-11 6 0,0 0 0,0 2 0,1 1 0,0 0 0,0 2 0,31 1 0,-4 3 0,0-3 0,91-11 0,-78 4 0,1 3 0,75 4 0,41-1 0,-143-4 0,0-1 0,0-2 0,67-24 0,-60 18 0,86-18 0,-38 23 0,1 4 0,97 8 0,-43 0 0,1377-3 0,-1484-3 0,1-1 0,72-16 0,-69 10 0,-1 3 0,48-3 0,268 9 0,-160 3 0,-190-2 0,1 0 0,-1 0 0,1 1 0,-1 0 0,0 0 0,12 4 0,-17-4 0,-1 1 0,0-1 0,1 0 0,-1 1 0,0-1 0,0 1 0,0 0 0,0 0 0,0 0 0,0 0 0,0 0 0,-1 0 0,1 0 0,-1 1 0,0-1 0,0 0 0,1 1 0,-1-1 0,-1 1 0,1 0 0,0-1 0,-1 1 0,1 0 0,-1 2 0,4 38 0,-3 0 0,-6 72 0,0-16 0,5-95 0,-1 62 0,-15 106 0,13-150 0,2-12 0,-1 0 0,0-1 0,0 1 0,-6 13 0,7-20 0,-1 0 0,0 0 0,1 0 0,-1 0 0,0 0 0,-1-1 0,1 1 0,0-1 0,-1 0 0,1 1 0,-1-1 0,0 0 0,0 0 0,0-1 0,0 1 0,0-1 0,-4 2 0,-16 3 0,0-1 0,0-2 0,0 0 0,0-1 0,-47-3 0,-46 5 0,-57 8 0,-175-9 0,180-4 0,153 0 0,0-1 0,0 0 0,0-1 0,0-1 0,-24-9 0,20 6 0,-1 1 0,-29-5 0,-248-32 0,192 21 0,-19-3 0,-243 0 0,-6 27 0,119 1 0,-680-3 0,927 0 0,-2 0 0,0 0 0,0 0 0,0-1 0,-1 0 0,1-1 0,-10-3 0,17 5 0,0-1 0,0 0 0,0 0 0,0 0 0,0-1 0,1 1 0,-1 0 0,0-1 0,1 1 0,-1-1 0,1 0 0,-1 1 0,1-1 0,0 0 0,0 0 0,0 0 0,0 0 0,0 0 0,0 0 0,0 0 0,1 0 0,-1 0 0,1 0 0,0 0 0,-1 0 0,1-1 0,0 1 0,0 0 0,0 0 0,1 0 0,-1 0 0,1-3 0,3-12 0,1 0 0,1 0 0,0 0 0,2 0 0,0 1 0,15-24 0,3-6 0,5-18 0,-12 24 0,33-52 0,-45 81 0,1 0 0,0 1 0,1 0 0,0 1 0,0 0 0,1 0 0,0 1 0,0 0 0,15-8 0,54-24 0,-49 26 0,-1 0 0,0-2 0,-1-2 0,-1 0 0,43-38 0,23-45 0,42-40 0,-119 130 0,0 0 0,0 2 0,1-1 0,0 2 0,0 1 0,23-8 0,2-1 0,-13 7 0,0 1 0,1 1 0,-1 1 0,33-1 0,57-12 0,-52-1 0,0-4 0,-2-2 0,81-46 0,7-2 0,519-187 0,-642 253-341,0 1 0,0 1-1,53-3 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3T05:53:38.17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1439 352 24575,'-6'-1'0,"1"0"0,-1 0 0,1 0 0,0-1 0,-1 0 0,1 0 0,0-1 0,0 1 0,0-1 0,1 0 0,-8-6 0,-4-1 0,-81-45 0,-153-61 0,206 97 0,-12-5 0,-2 3 0,-1 2 0,0 3 0,-1 2 0,-1 3 0,0 3 0,0 3 0,0 2 0,-71 5 0,-77 4 0,205-6 0,1 1 0,-1-1 0,1 0 0,-1 1 0,0 0 0,1 0 0,-1 0 0,1 0 0,0 0 0,-1 1 0,1-1 0,0 1 0,0 0 0,0 0 0,0 0 0,0 1 0,-4 4 0,4-2 0,1-1 0,-1 1 0,1-1 0,0 1 0,0 0 0,1-1 0,0 1 0,-1 0 0,2 0 0,-1 0 0,0 0 0,1 7 0,0-11 0,-1 18 0,1 0 0,0 1 0,5 29 0,-4-43 0,1-1 0,-1 1 0,1-1 0,0 1 0,0-1 0,1 0 0,0 0 0,0 0 0,0 0 0,0 0 0,1-1 0,-1 0 0,1 1 0,0-1 0,1 0 0,8 6 0,20 9 0,1-1 0,1-1 0,1-3 0,0 0 0,66 15 0,-21-13 0,134 10 0,115-22 0,-54-4 0,-238 4 0,0 0 0,-1 3 0,61 18 0,106 49 0,-172-61 0,116 50 0,-83-34 0,0-2 0,124 33 0,-89-40 0,169 42 0,-263-59 0,1-1 0,-1 1 0,1 1 0,9 6 0,-15-10 0,0 1 0,-1-1 0,1 1 0,0 0 0,0-1 0,-1 1 0,1 0 0,0-1 0,-1 1 0,1 0 0,-1 0 0,1 0 0,-1-1 0,0 1 0,1 0 0,-1 0 0,0 0 0,1 1 0,-1-1 0,-1 0 0,1 0 0,-1-1 0,1 1 0,0 0 0,-1-1 0,1 1 0,-1 0 0,0-1 0,1 1 0,-1-1 0,0 1 0,1 0 0,-1-1 0,0 0 0,1 1 0,-1-1 0,0 1 0,0-1 0,0 0 0,1 0 0,-1 1 0,0-1 0,0 0 0,-1 0 0,-22 5 0,1-1 0,-1-2 0,0 0 0,-43-3 0,-99-19 0,67 2 0,0-4 0,-100-36 0,165 43 0,2-1 0,0-1 0,1-2 0,-34-28 0,-49-28 0,96 65 0,0 1 0,-1 0 0,0 2 0,-35-10 0,7 10-341,0 1 0,0 2-1,-61 4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3T05:54:07.72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931 906 24575,'1167'0'0,"-1121"-2"0,56-10 0,38-2 0,-91 13 0,11 1 0,105-14 0,-102 5 0,-37 6 0,-1-1 0,46-12 0,-31 2 0,1 2 0,0 2 0,1 1 0,51-3 0,-61 8 0,0 0 0,49-15 0,-51 10 0,0 2 0,1 2 0,32-3 0,18 6 0,143-10 0,-80 1 0,172 9 0,-144 5 0,718-3 0,-883-1 0,0 2 0,-1-1 0,1 1 0,0 0 0,0 0 0,0 1 0,-1 0 0,1 0 0,-1 1 0,1 0 0,8 5 0,-13-6 0,1 0 0,-1 0 0,0 0 0,1 0 0,-1 0 0,0 1 0,0-1 0,-1 1 0,1 0 0,0 0 0,-1-1 0,0 1 0,0 0 0,0 0 0,0 0 0,0 0 0,0 0 0,-1 0 0,1 1 0,-1-1 0,0 0 0,0 0 0,0 0 0,-1 0 0,1 1 0,-1-1 0,-1 4 0,0-3 0,1 1 0,-1-1 0,-1 0 0,1 0 0,-1 1 0,1-2 0,-1 1 0,-1 0 0,1-1 0,0 1 0,-1-1 0,-5 4 0,0 0 0,-1 0 0,0-1 0,-21 10 0,17-10 0,0-2 0,0 0 0,-1-1 0,1-1 0,-29 2 0,-77-6 0,63 0 0,-130 2 0,-86-3 0,221-1 0,1-3 0,0-1 0,-68-22 0,88 19 0,1-2 0,-48-28 0,-21-10 0,38 28 0,43 18 0,0-1 0,1-1 0,0-1 0,0-1 0,1 0 0,0-1 0,0 0 0,-23-22 0,29 22 0,-1 1 0,-1 0 0,0 0 0,0 1 0,0 0 0,-1 1 0,0 1 0,-26-9 0,-4 3 0,-69-11 0,110 23 0,-82-21 0,55 13 0,-54-8 0,-278 10 0,207 8 0,-11-4 0,-173 5 0,324-2 0,-1 1 0,0 0 0,1 2 0,-1-1 0,1 2 0,0 0 0,0 1 0,1 0 0,0 1 0,0 0 0,-23 17 0,28-17 0,0 0 0,0 1 0,1-1 0,0 1 0,0 1 0,1-1 0,0 1 0,1 0 0,0 1 0,0-1 0,1 1 0,0 0 0,1 0 0,0 0 0,0 1 0,1-1 0,-1 12 0,2-11 0,0 0 0,1 0 0,0 0 0,0 0 0,2-1 0,-1 1 0,1 0 0,1 0 0,0-1 0,0 1 0,1-1 0,0 0 0,1 0 0,0 0 0,1-1 0,-1 0 0,11 11 0,14 11 0,1-2 0,1-1 0,1-1 0,67 39 0,47 37 0,-92-56 0,-16-13 0,67 44 0,-91-68 0,1-1 0,0-1 0,0-1 0,1 0 0,0-1 0,1-1 0,-1 0 0,24 2 0,34-2 0,111-6 0,-72-1 0,-106 2 0,4 0 0,0 0 0,0-1 0,1-1 0,12-2 0,-22 3 0,1 0 0,-1 0 0,0-1 0,1 1 0,-1-1 0,0 0 0,0 0 0,0 0 0,0 0 0,0 0 0,-1-1 0,1 1 0,-1-1 0,1 0 0,-1 1 0,0-1 0,0 0 0,2-5 0,1-3 0,-1 0 0,-1-1 0,0 1 0,0 0 0,-1-1 0,0 1 0,-1-14 0,-4-86 0,0 71 0,3 33 0,0 0 0,-1 0 0,1 0 0,-2 0 0,1 0 0,-1 0 0,0 1 0,-1-1 0,-5-11 0,6 15 0,-1 0 0,0 0 0,0 0 0,0 0 0,0 0 0,0 0 0,-1 1 0,1-1 0,-1 1 0,0 0 0,0 0 0,1 1 0,-1-1 0,0 1 0,0 0 0,-1 0 0,-6-1 0,-26-2 0,-1 2 0,1 1 0,-50 6 0,1-1 0,21-5 0,-53 4 0,105-2 0,0 1 0,1 0 0,-1 1 0,1 0 0,0 1 0,0 1 0,-12 5 0,21-7 0,-1-1 0,0 1 0,1 0 0,0 0 0,-1 0 0,1 1 0,0-1 0,1 1 0,-1-1 0,1 1 0,-1 0 0,1 0 0,0 0 0,1 0 0,-2 5 0,-9 16 0,12-23 0,-1-1 0,0 1 0,0-1 0,0 1 0,0-1 0,-1 1 0,1-1 0,0 0 0,0 0 0,-1 0 0,1 0 0,-1 0 0,1 0 0,-1 0 0,1 0 0,-1 0 0,0-1 0,1 1 0,-1-1 0,-3 1 0,1 0 0,0-1 0,0 0 0,1-1 0,-1 1 0,0-1 0,0 1 0,1-1 0,-1 0 0,-5-3 0,-6-3 0,0-1 0,0-1 0,-20-15 0,30 20 0,-44-32 0,13 9 0,-1 2 0,-50-27 0,29 24 0,-2 3 0,-1 3 0,0 2 0,-2 3 0,0 3 0,-1 2 0,0 3 0,0 3 0,-93 4 0,-27 3 0,-47 2 0,188 2 0,-1 2 0,-71 20 0,75-15 0,-1-3 0,1-1 0,-59 3 0,-156-12 0,247 0 0,1 0 0,0-1 0,0 0 0,-1 0 0,2-1 0,-1 1 0,0-1 0,0-1 0,1 0 0,0 0 0,0 0 0,0 0 0,0-1 0,-5-5 0,-5-8 0,0 0 0,0-1 0,-12-21 0,-84-139 0,93 144 0,1-1 0,1 0 0,-14-51 0,28 77 0,1 0 0,0 0 0,0 0 0,1-1 0,1 1 0,0-1 0,0 1 0,1 0 0,0-1 0,3-11 0,-2 14 0,1 0 0,0 1 0,0 0 0,0-1 0,1 1 0,0 0 0,1 1 0,-1-1 0,1 1 0,1 0 0,-1 0 0,1 1 0,10-9 0,1 2 0,1 0 0,0 1 0,1 0 0,1 2 0,-1 0 0,1 2 0,34-9 0,-20 9 0,1 1 0,-1 3 0,1 0 0,36 3 0,88 2 0,100 3 0,-254-5 0,1 1 0,-1-1 0,1 1 0,-1 0 0,1 0 0,-1 1 0,0 0 0,0-1 0,0 2 0,0-1 0,0 1 0,0 0 0,0 0 0,-1 0 0,0 0 0,1 1 0,-1 0 0,0 0 0,-1 0 0,1 0 0,-1 1 0,0-1 0,0 1 0,0 0 0,2 7 0,2 1 0,0 1 0,1-1 0,0-1 0,1 1 0,0-2 0,1 1 0,1-1 0,-1-1 0,2 0 0,-1 0 0,2-1 0,-1 0 0,19 8 0,107 31 0,-46-18 0,39 13 0,146 58 0,-28 7 0,-183-85 0,132 30 0,-27-25 0,278 10 0,179-37 0,-270-5 0,-298 1 0,117-22 0,-98 11 0,-33 7 0,35-6 0,151-6 0,-225 20-72,-1-1 1,0 0-1,0 0 0,0-1 0,0 1 0,0-1 0,0-1 0,0 1 1,0-1-1,-1 0 0,1 0 0,0-1 0,-1 0 0,0 0 0,1 0 1,-1 0-1,-1-1 0,8-7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3T05:54:14.39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8199 468 24575,'-52'-10'0,"2"-1"0,2-2 0,0 0 0,-74-26 0,42 8 0,-134-57 0,192 78 0,0-2 0,2 0 0,2 0 0,0-1 0,2 0 0,-22-21 0,36 29 0,-2 1 0,0 1 0,2-2 0,0 1 0,0 0 0,2-1 0,-2 1 0,2 0 0,0-1 0,0 1 0,2 0 0,0-1 0,0 1 0,0 0 0,0-1 0,2 1 0,-2 0 0,2 0 0,8-5 0,-4 4 0,0 1 0,0 0 0,0 0 0,0 0 0,2 0 0,0 1 0,0-1 0,0 1 0,2 0 0,-2 1 0,2-1 0,-2 1 0,2 0 0,0 0 0,18-1 0,20-2 0,-2 1 0,4 1 0,80 0 0,166 8 0,-68 0 0,-200-5 0,-2 0 0,0 0 0,0 1 0,0 1 0,0 1 0,0-1 0,0 2 0,0-1 0,-2 1 0,0 2 0,0-1 0,42 12 0,-38-7 0,0 2 0,-4-1 0,2 1 0,-4 0 0,0 1 0,-2 1 0,28 20 0,-26-15 0,-2 0 0,-2 1 0,-2 0 0,-2 0 0,14 30 0,-16-8 0,-6 1 0,-6-1 0,-10 64 0,0-7 0,4-8 0,8 184 0,0-258 0,2-2 0,0 1 0,2-1 0,2 1 0,2-1 0,2-1 0,0 1 0,2 0 0,22 13 0,20 12 0,130 65 0,471 192 0,55-23 0,-294-118 0,-388-146 0,0 0 0,4 0 0,-2-1 0,2-2 0,48 10 0,-14-4 0,-62-11 0,-2-1 0,2 1 0,0 0 0,-2 0 0,2 0 0,-2 1 0,8 3 0,-12-6 0,-2 1 0,2-1 0,-2 0 0,0 1 0,2-1 0,-2 1 0,2 0 0,-2-1 0,0 1 0,2 0 0,-2 0 0,0-1 0,0 0 0,0 1 0,0 0 0,0-1 0,0 1 0,0 0 0,0 0 0,0 0 0,0-1 0,0 1 0,0-1 0,0 1 0,-2-1 0,2 1 0,0 0 0,0 0 0,-2-1 0,2 1 0,-2 0 0,2-1 0,-2 0 0,2 1 0,-2-1 0,2 1 0,-2-1 0,2 1 0,-2-1 0,0 1 0,2-1 0,-2 0 0,0 1 0,-2 0 0,-10 2 0,0 0 0,-2-1 0,2 1 0,-2 0 0,0-2 0,0 1 0,0 0 0,-22-1 0,-140 1 0,128-2 0,-490-10 0,466 5 0,0 0 0,0-2 0,0-1 0,2-2 0,-84-16 0,86 12 0,0-1 0,3-2 0,3 0 0,0-2 0,-102-39 0,68 20 0,-4 2 0,-136-35 0,-234-49 0,256 67 0,156 36 0,2 0 0,-92-39 0,104 37 0,-4 2 0,0 0 0,-92-24 0,118 37 0,2-1 0,0-1 0,2 0 0,0-1 0,0 1 0,0-1 0,2 0 0,0-2 0,2 1 0,-2 0 0,4-1 0,0 0 0,-16-12 0,-14-16 0,24 23 0,2 0 0,2-1 0,2 0 0,0 0 0,-10-23 0,16 16 0,0-33 0,-4-16 0,10 66 0,0 1 0,0 0 0,0 0 0,-2 0 0,0 0 0,0-1 0,0 2 0,-2-2 0,2 2 0,-2 0 0,0-1 0,0 1 0,-2-1 0,2 1 0,-2 0 0,0 1 0,0-2 0,0 1 0,0 2 0,0-2 0,-2 1 0,0 0 0,2 0 0,-2 1 0,0-1 0,-12 0 0,-20-2 0,0 2 0,0 0 0,0 1 0,-82 3 0,86-1 0,-38 2 0,2 2 0,2 2 0,-2 0 0,-108 20 0,-48 4 0,48-8 0,-149 13 0,233-30 0,-116 11 0,186-12 0,0 0 0,2 0 0,-32 9 0,32-8 0,0 0 0,0-1 0,-38 6 0,32-8 0,-64 10 0,90-12 0,2 0 0,-2 0 0,2 0 0,-2 0 0,2 0 0,-2 1 0,2-1 0,0 1 0,0-1 0,0 1 0,0 0 0,0-1 0,-4 4 0,8-4 0,0-1 0,-2 1 0,2-1 0,0 0 0,0 1 0,0 0 0,0-1 0,0 1 0,0 0 0,0-1 0,0 1 0,0 0 0,0-1 0,0 0 0,0 1 0,0-1 0,2 1 0,-2 0 0,0-1 0,2 1 0,-2 0 0,0-1 0,2 1 0,-2-1 0,0 1 0,2-1 0,-2 0 0,2 0 0,-2 1 0,2-1 0,-2 1 0,2-1 0,0 0 0,-2 1 0,2-1 0,-2 0 0,4 1 0,54 8 0,8-3 0,0 0 0,118 1 0,148-7 0,-212 0 0,1035-3 0,-1141 3 0,72-2 0,-82 2 0,0 0 0,0-1 0,-2 1 0,2 0 0,0-1 0,-2 1 0,2 0 0,0-1 0,-2 0 0,2 1 0,-2-1 0,2 0 0,-2 0 0,0 0 0,2 0 0,-2 0 0,0 0 0,0 0 0,0-1 0,4 0 0,-6 2 0,0-1 0,0 0 0,0 0 0,0 1 0,-2-1 0,2 0 0,0 1 0,0 0 0,0-1 0,-2 0 0,2 0 0,0 1 0,-2-1 0,2 0 0,0 1 0,-2-1 0,2 1 0,-2 0 0,2-1 0,-2 1 0,2-1 0,-2 1 0,0-1 0,2 1 0,-2 0 0,2-1 0,-2 1 0,0 0 0,0-1 0,2 1 0,-2 0 0,0 0 0,2-1 0,-2 1 0,0 0 0,-2 0 0,-62-6 0,-52 1 0,-196 4 0,312 1 0,584 2 0,-528 0 0,-2-1 0,0 3 0,0 0 0,0 1 0,-2 1 0,0 1 0,0 1 0,-2 2 0,78 18 0,184 49 0,-252-61 0,-32-11 0,-2 1 0,0 0 0,-2 1 0,0 1 0,0 0 0,0-1 0,-2 2 0,24 14 0,-34-17 0,0 0 0,2-1 0,0 1 0,0-1 0,24 9 0,-32-13 0,-2 0 0,0 0 0,0-1 0,0 0 0,2 0 0,-2 1 0,0-1 0,0 1 0,2-1 0,-2 0 0,2 1 0,-2-1 0,0 0 0,2 0 0,-2 0 0,0 0 0,2 0 0,2-1 0,-2 0 0,-2 1 0,0-1 0,2 1 0,-2-1 0,0 0 0,2 0 0,-2-1 0,0 1 0,0 1 0,0-2 0,0 1 0,0 0 0,0-1 0,0 1 0,-2 0 0,2 0 0,0-1 0,-2 1 0,2-3 0,8-18 0,0 0 0,-4-1 0,-2 1 0,-2-1 0,-4 1 0,-6-23 0,2-15 0,6 38 0,2 9 0,-4 1 0,2-1 0,-4 0 0,0 0 0,-10-14 0,12 23 0,0 1 0,-2-1 0,0 1 0,0-1 0,0 2 0,0-2 0,0 2 0,-2-1 0,0 0 0,2 0 0,-2 1 0,0 0 0,-2-1 0,2 1 0,0 0 0,-2 0 0,2 0 0,-2 1 0,0-1 0,0 1 0,0-1 0,0 2 0,-12-2 0,-4 0 0,-2 0 0,0 2 0,0-1 0,0 2 0,0 0 0,0 0 0,0 1 0,-42 6 0,20-2 0,0 1 0,2 0 0,-72 18 0,-192 44 0,262-61 0,-2 0 0,0-1 0,0-2 0,-88 6 0,-60-5 0,-250-8 0,220-1 0,204 3 0,-2 0 0,2-1 0,0-1 0,0 0 0,2 0 0,-2-1 0,2 0 0,-2-2 0,2 2 0,0-2 0,0-1 0,2 1 0,0-1 0,0 0 0,2 0 0,0-1 0,-22-10 0,-175-89 0,133 64 0,-130-54 0,138 67 0,-164-48 0,208 69 0,0 2 0,0-1 0,-2 1 0,0-1 0,0 2 0,0 1 0,-2 1 0,0 0 0,-52-2 0,58 4 0,-2 0 0,2 1 0,0 1 0,0 0 0,-40 4 0,58-3 0,0-1 0,0 0 0,2 1 0,-2 0 0,0 0 0,2 0 0,0 1 0,0-1 0,-2 1 0,4 0 0,-2 0 0,0 0 0,2 1 0,0-1 0,-2 1 0,4-1 0,-2 2 0,-4 3 0,-28 33 0,36-35 0,-2-1 0,0 0 0,0 0 0,0 1 0,-2-1 0,0 0 0,0 0 0,-2 0 0,0 0 0,0-1 0,0 0 0,0 1 0,-2-1 0,0 0 0,0-1 0,0 0 0,-12 4 0,-26 3 0,0-1 0,-2-1 0,0-1 0,-100 8 0,-216 2 0,292-14 0,-568 13 0,-519 26 0,85 29 0,946-66 0,-254-3 0,270-2 0,58-5 0,54 5 0,2 0 0,0 0 0,0 0 0,0-1 0,0 1 0,-2 0 0,2 0 0,0 0 0,0 0 0,0 0 0,0 0 0,0 0 0,0-1 0,0 1 0,0 0 0,0 0 0,0-1 0,0 1 0,0 0 0,0 0 0,0-1 0,0 1 0,0 0 0,0 0 0,0-1 0,0 1 0,0 0 0,0 0 0,0-1 0,0 1 0,0 0 0,0 0 0,2 0 0,-2-1 0,0 1 0,0 0 0,0 0 0,0 0 0,2-1 0,-2 1 0,0 0 0,0 0 0,0 0 0,2 0 0,-2 0 0,0 0 0,94-22 0,-84 19 0,84-17 0,4 1 0,0 3 0,2 0 0,170-13 0,14 15 0,508 4 0,-650 11 0,1381-1 0,-1507 0 0,-2 0 0,2-1 0,-2 0 0,0 0 0,2 0 0,-2-1 0,0 1 0,0-2 0,0 1 0,0 0 0,0-2 0,0 2 0,-2-2 0,0 1 0,0-2 0,0 1 0,0 0 0,12-7 0,106-47 0,190-79 0,-302 130 0,0 0 0,0 0 0,-2-1 0,-2 0 0,0 0 0,22-16 0,-32 20 0,2 0 0,-2-1 0,0 0 0,0 1 0,0 0 0,-2-1 0,0 0 0,0 0 0,-2 1 0,2-2 0,-2 1 0,0 1 0,0-1 0,-2 0 0,0 0 0,-4-5 0,4 7 0,0 1 0,-2-1 0,0 0 0,0 1 0,0 0 0,0 0 0,0 0 0,0-1 0,0 1 0,-2 1 0,2-1 0,-2 0 0,0 1 0,0-1 0,0 1 0,2-1 0,-2 1 0,-2 1 0,2-1 0,0 0 0,0 0 0,0 1 0,0-1 0,-8 1 0,-26-2 0,2 1 0,-78 2 0,66 0 0,-28 0 0,22-2 0,0 2 0,0 1 0,0 0 0,0 2 0,-90 11 0,62-2 0,-4-3 0,2-1 0,-4-2 0,2-1 0,-150 1 0,98-6 0,-24 1 0,-170-9 0,296 4 0,0-1 0,2-1 0,0 0 0,1-1 0,1-1 0,-56-15 0,-88-15 0,160 33 0,-2 1 0,0 1 0,0 0 0,0 0 0,0 1 0,0-1 0,-26 1 0,40 2 0,2-1 0,0 0 0,-2 0 0,2 1 0,0 0 0,0-1 0,-2 1 0,2 0 0,0 0 0,0-1 0,0 1 0,0 0 0,0 1 0,0-1 0,2 1 0,-2-2 0,0 2 0,2-1 0,-2 1 0,2-1 0,-4 4 0,4-4 0,0 0 0,2 0 0,-2 1 0,2-1 0,-2 1 0,2-2 0,0 2 0,0 0 0,-2-1 0,2 1 0,0-2 0,2 2 0,-2 0 0,0-1 0,0 0 0,2 0 0,-2 1 0,2-1 0,-2 1 0,2-2 0,0 2 0,-2-1 0,2 0 0,0 1 0,0-1 0,0-1 0,0 1 0,0 0 0,0 1 0,0-1 0,2 0 0,2 0 0,8 4 0,2-2 0,-2 1 0,2-1 0,0 1 0,0-2 0,0 1 0,0-2 0,22 3 0,146 6 0,-154-9 0,1093 5 0,-591-9 0,2487 3 0,-2999 0 0,0 0 0,0 0 0,0-1 0,0-1 0,38-4 0,-56 6 0,-2 0 0,2 0 0,0 0 0,-2 0 0,2 0 0,-2-1 0,2 1 0,0 0 0,-2 0 0,2-1 0,-2 1 0,2-1 0,0 1 0,-2 0 0,2 0 0,-2 0 0,0-1 0,2 1 0,-2-1 0,2 1 0,-2-1 0,0 0 0,2 1 0,-2-1 0,0 1 0,0-1 0,2 1 0,-2 0 0,0-1 0,0-1 0,0 1 0,-2 0 0,0 0 0,2 1 0,-2-1 0,0 0 0,0 0 0,0 0 0,2 0 0,-2 0 0,0 0 0,0 1 0,0 0 0,0-1 0,0 1 0,-4-1 0,-92-16 0,44 11 0,0 2 0,0 1 0,-108-1 0,98 3 0,0 0 0,-105-10 0,-9-11 0,-322-64 0,498 86 0,-216-47 0,-364-106 0,166 41 0,370 99 0,-4 1 0,2 1 0,-4 2 0,2 0 0,-100-11 0,-16 1 0,122 13 0,0 1 0,-88-7 0,-542 8 117,400 6-1599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3T05:54:19.06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1 734 24575,'677'0'0,"-525"-13"0,-51 2 0,-74 7 0,1-1 0,-1-1 0,0-2 0,-1-1 0,48-22 0,-1-7 0,24-11 0,1 13 0,111-27 0,-193 58 0,-1-2 0,1 0 0,-1 0 0,0-2 0,-1 0 0,24-19 0,-19 14 0,-1 1 0,37-19 0,-14 14 0,-17 8 0,0-1 0,0-2 0,31-21 0,-23 10 0,-17 11 0,0 1 0,2 0 0,-1 2 0,1 0 0,1 0 0,19-6 0,-15 8 0,-1 0 0,-1-1 0,0-2 0,0 0 0,-1-1 0,0-1 0,30-27 0,-18 16-1365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3T05:57:39.14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33 298 24575,'-2'-2'0,"0"1"0,1-1 0,-1 1 0,0-1 0,1 0 0,-1 0 0,1 0 0,0 0 0,-1 0 0,1 0 0,0 0 0,0 0 0,1 0 0,-1-1 0,-1-3 0,-1-3 0,2 7 0,0-1 0,0 1 0,0 0 0,0 0 0,1-1 0,-1 1 0,1 0 0,-1-1 0,1 1 0,0 0 0,0-1 0,0 1 0,0-1 0,0 1 0,1 0 0,-1-1 0,1 1 0,0 0 0,-1-1 0,1 1 0,0 0 0,0 0 0,2-2 0,-1 1 0,1 0 0,0 1 0,-1-1 0,1 1 0,0 0 0,1 0 0,-1 0 0,0 0 0,1 1 0,-1-1 0,0 1 0,1 0 0,0 0 0,6-1 0,115-13 0,-82 11 0,66-13 0,40-27 0,50-11 0,-127 42 0,1 4 0,0 2 0,1 4 0,84 6 0,-279-2 0,45 1 0,-194-2-1365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3T05:57:46.57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0 24575,'0'0'0,"0"0"0,0 0 0,0 0 0,0 0 0,0 0 0,0 2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3T05:57:47.23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24575,'0'0'0,"0"0"0,0 0 0,1 1 0,-1 0 0,0 0 0,1 0 0,-1 0 0,1 0 0,-1-1 0,1 1 0,-1 0 0,1 0 0,-1-1 0,1 1 0,0 0 0,0-1 0,-1 1 0,1 0 0,0-1 0,0 1 0,1 0 0,-1-1 0,0 1 0,0-1 0,0 1 0,0 0 0,0 0 0,0-1 0,-1 1 0,1 0 0,0 0 0,0 0 0,0 0 0,-1 0 0,1 0 0,-1 0 0,1 0 0,0 0 0,-1 1 0,0-1 0,1 2 0,1 14-1365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3T05:53:55.65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2310 686 24575,'-443'0'0,"420"-1"0,0-2 0,1 0 0,0-2 0,-27-8 0,20 5 0,-46-7 0,-94 7 0,-1 0 0,-439-10 0,405 20 0,-129-2 0,324 0 0,1 0 0,0 1 0,-1 0 0,1 0 0,0 0 0,0 1 0,0 1 0,-12 4 0,17-5 0,-1 0 0,1 0 0,0 0 0,0 1 0,-1-1 0,2 1 0,-1 0 0,0 0 0,0 0 0,1 0 0,0 1 0,0-1 0,0 1 0,0-1 0,0 1 0,1 0 0,-1 0 0,1 0 0,-1 6 0,1-3 0,0 0 0,0 0 0,1 0 0,0 0 0,0 1 0,0-1 0,1 0 0,0 0 0,1 0 0,0 0 0,0-1 0,0 1 0,1 0 0,-1-1 0,2 1 0,3 5 0,3 2 0,0-1 0,1 0 0,0 0 0,1-1 0,23 17 0,-15-12 0,-1 0 0,-1 2 0,-1 0 0,0 0 0,-1 2 0,25 43 0,-38-59 0,0-1 0,0 0 0,0 0 0,1 0 0,0 0 0,0-1 0,0 0 0,0 0 0,0 0 0,1 0 0,-1 0 0,1-1 0,0 0 0,0 0 0,0 0 0,0-1 0,0 1 0,7 0 0,9 0 0,1 0 0,0-1 0,25-3 0,-18 1 0,-11 1 0,63-5 0,-73 3 0,-1 1 0,1-1 0,0-1 0,-1 1 0,1-1 0,-1-1 0,0 1 0,7-6 0,-6 4 0,0-1 0,0 0 0,-1-1 0,0 1 0,12-16 0,-19 21 0,1 0 0,0 0 0,0 0 0,0-1 0,-1 1 0,1 0 0,-1-1 0,1 1 0,-1-1 0,1 1 0,-1 0 0,0-1 0,0 1 0,0-1 0,0 1 0,0-1 0,0 1 0,0-1 0,-1-1 0,1 1 0,-1 1 0,-1-1 0,1 1 0,0 0 0,0-1 0,0 1 0,-1 0 0,1 0 0,-1 0 0,1 0 0,-1 0 0,1 0 0,-1 0 0,1 0 0,-1 1 0,0-1 0,0 0 0,1 1 0,-1 0 0,-3-1 0,-35-4 0,0 2 0,-1 2 0,-65 7 0,64-4 0,120-1 0,303-3 0,-274-11 0,-79 8 0,-1 1 0,1 2 0,0 0 0,41 4 0,-64-1 0,0 0 0,0 0 0,0 0 0,-1 1 0,1 0 0,-1 0 0,1 0 0,-1 0 0,0 1 0,0-1 0,0 1 0,0 0 0,0 0 0,-1 1 0,1-1 0,-1 1 0,0 0 0,0 0 0,0 0 0,-1 0 0,3 6 0,-3-7 0,-1 1 0,0-1 0,0 0 0,0 1 0,-1-1 0,1 1 0,-1 0 0,0-1 0,0 1 0,0-1 0,0 1 0,-1-1 0,1 1 0,-1-1 0,0 1 0,0-1 0,0 1 0,-1-1 0,1 0 0,-1 0 0,0 1 0,0-1 0,0 0 0,0-1 0,0 1 0,0 0 0,-1-1 0,0 1 0,-3 2 0,-4 2 0,0-1 0,0 0 0,0-1 0,-1 0 0,1-1 0,-1 0 0,0 0 0,-1-1 0,1-1 0,-1 0 0,-15 1 0,-19-1 0,-72-5 0,51 0 0,52 3 0,7 0 0,-1 0 0,1 0 0,0 0 0,0-1 0,0-1 0,-1 1 0,1-1 0,1-1 0,-16-5 0,23 8 0,0 0 0,-1-1 0,1 1 0,-1 0 0,1 0 0,0 0 0,-1-1 0,1 1 0,0 0 0,-1 0 0,1-1 0,0 1 0,-1 0 0,1-1 0,0 1 0,0 0 0,0-1 0,-1 1 0,1 0 0,0-1 0,0 1 0,0 0 0,-1-1 0,1 1 0,0-1 0,0 1 0,0-1 0,0 1 0,0 0 0,0-1 0,0 1 0,0-1 0,0 1 0,0 0 0,0-1 0,0 1 0,1-1 0,-1 1 0,0 0 0,0-1 0,0 1 0,0-1 0,1 1 0,-1 0 0,0-1 0,0 1 0,1 0 0,-1-1 0,0 1 0,1 0 0,-1 0 0,0-1 0,1 1 0,-1 0 0,0 0 0,1 0 0,-1-1 0,1 1 0,-1 0 0,0 0 0,1 0 0,-1 0 0,1 0 0,31-11 0,-29 11 0,60-14 0,0 4 0,104-4 0,134 14 0,-122 3 0,2278-3 0,-2293 14 0,-29-1 0,-124-13 0,0 1 0,0 0 0,0-1 0,0-1 0,0 0 0,-1 0 0,15-4 0,-23 4 0,0 0 0,1 0 0,-1 0 0,-1 0 0,1 0 0,0 0 0,0-1 0,0 1 0,-1-1 0,1 1 0,0-1 0,-1 1 0,0-1 0,1 0 0,0-2 0,0 1 0,-1 0 0,0 0 0,-1 0 0,1 0 0,0 0 0,-1 0 0,0 0 0,1-1 0,-1 1 0,0 0 0,-1 0 0,1 0 0,-2-5 0,-3-12 0,-1 0 0,-2 1 0,-12-25 0,-1-5 0,-3-5 0,-48-83 0,61 121 0,-1 0 0,-1 1 0,-21-20 0,-14-17 0,47 51 0,0 0 0,0 0 0,1 0 0,-1 0 0,0 0 0,0 0 0,1 0 0,-1 0 0,1 0 0,-1 0 0,1 0 0,-1-1 0,1 1 0,0 0 0,-1 0 0,1 0 0,0-1 0,0 1 0,0 0 0,0 0 0,0-1 0,0 1 0,0 0 0,1 0 0,-1-2 0,1 2 0,0 0 0,0 0 0,1-1 0,-1 1 0,0 0 0,0 1 0,0-1 0,1 0 0,-1 0 0,1 0 0,-1 1 0,0-1 0,1 1 0,-1-1 0,1 1 0,2-1 0,6 0 0,0 0 0,0 0 0,0 1 0,0 0 0,11 2 0,-6 1 0,0 1 0,0 0 0,0 1 0,0 1 0,-1 0 0,0 1 0,-1 1 0,18 11 0,0 5 0,-1 0 0,32 34 0,-56-52 0,-1-1 0,0 1 0,0 0 0,0 1 0,-1-1 0,0 1 0,5 12 0,-8-17 0,-1-1 0,1 1 0,-1-1 0,1 1 0,-1 0 0,0-1 0,0 1 0,0 0 0,0-1 0,0 1 0,0 0 0,0-1 0,0 1 0,-1 0 0,1-1 0,-1 1 0,1-1 0,-1 1 0,0-1 0,1 1 0,-1-1 0,0 1 0,0-1 0,0 0 0,0 1 0,0-1 0,0 0 0,0 0 0,-1 0 0,1 0 0,0 0 0,-1 0 0,1 0 0,-1 0 0,1-1 0,-1 1 0,1 0 0,-1-1 0,1 1 0,-1-1 0,0 0 0,-2 1 0,-22 3 0,0-1 0,0-1 0,0-1 0,-49-6 0,12 2 0,-177 3 0,-78-3 0,287-1 0,1-1 0,0-2 0,0 0 0,-52-22 0,50 16 0,0 2 0,-1 2 0,-49-8 0,-87 12 0,122 6 0,0-2 0,-56-8 0,85 6 0,0-1 0,0 0 0,0-2 0,-30-13 0,21 7 0,1 2 0,-1 1 0,-47-9 0,-87-6 0,119 19 0,-54-2 0,64 6 0,0-2 0,0-1 0,-43-11 0,35 5 0,0 2 0,0 1 0,-59-2 0,-126 10 0,92 2 0,-84 10 0,3 1 0,207-14 0,-77 3 0,76-2 0,0 0 0,0 1 0,0-1 0,0 1 0,0 1 0,1 0 0,-15 7 0,19-8 0,0 0 0,0 1 0,1 0 0,-1-1 0,1 1 0,0 0 0,0 0 0,0 1 0,0-1 0,0 0 0,1 1 0,-1-1 0,1 1 0,0-1 0,0 1 0,0-1 0,0 5 0,-1 9 0,1 0 0,1 24 0,0-29 0,0-4 0,0-1 0,1 0 0,0 1 0,0-1 0,1 0 0,0 0 0,0 0 0,1 0 0,-1 0 0,8 12 0,-4-11 0,1 1 0,-1-1 0,1-1 0,1 1 0,0-2 0,0 1 0,12 8 0,28 15 0,1-2 0,1-3 0,1-1 0,68 20 0,222 49 0,-269-75 0,1-3 0,1-3 0,124 4 0,596-19 0,-770 2 0,0-1 0,0-1 0,0-1 0,0-1 0,27-9 0,110-51 0,-100 38 0,-40 20 0,0 0 0,0 1 0,41-5 0,-36 7 0,44-12 0,-59 11 0,0 1 0,0-2 0,0 0 0,-1 0 0,0-1 0,0 0 0,-1 0 0,0-1 0,0-1 0,-1 1 0,0-1 0,0-1 0,-1 0 0,7-12 0,-4 10 0,6-9 0,-19 14 0,-14 8 0,-107 16 0,-1-5 0,-180-5 0,-249-51 0,478 34 0,0-2 0,0-4 0,-77-28 0,130 34 0,0-1 0,0-2 0,2 0 0,-1-1 0,-37-34 0,-13-8 0,43 34 0,1-1 0,1-2 0,2 0 0,0-2 0,2-1 0,1 0 0,1-2 0,1 0 0,-24-54 0,26 52 0,-21-31 0,-4-7 0,42 69 0,0-1 0,0 1 0,0-1 0,1 1 0,-1-1 0,1 1 0,-1-1 0,1 1 0,0-1 0,-1 0 0,1 1 0,0-1 0,0 1 0,0-1 0,0 0 0,0 1 0,1-1 0,-1 1 0,0-1 0,1 0 0,-1 1 0,1-1 0,0 1 0,-1 0 0,3-3 0,-1 1 0,1 0 0,0 0 0,0 1 0,0-1 0,0 1 0,0 0 0,1 0 0,-1 0 0,1 0 0,-1 1 0,5-2 0,23-7 0,1 2 0,0 0 0,1 3 0,44-3 0,138 6 0,-156 5 0,-1 2 0,1 3 0,-2 3 0,1 2 0,-2 3 0,0 2 0,-1 3 0,-1 2 0,70 41 0,-23-7 0,99 64 0,-158-94 0,1-2 0,1-1 0,73 26 0,-75-35 0,49 10 0,-1-1 0,-58-15 0,-1-2 0,1-1 0,54 2 0,96-7 0,-125-2 0,-35-2 0,-22 3 0,0 0 0,0 0 0,1 0 0,-1-1 0,0 1 0,0 0 0,0 0 0,1 0 0,-1 0 0,0 0 0,0 0 0,0-1 0,0 1 0,0 0 0,1 0 0,-1 0 0,0 0 0,0-1 0,0 1 0,0 0 0,0 0 0,0-1 0,0 1 0,0 0 0,0 0 0,1 0 0,-1-1 0,0 1 0,0 0 0,0 0 0,0 0 0,0-1 0,-1 1 0,1 0 0,0 0 0,0-1 0,0 1 0,0 0 0,0-1 0,-3-2 0,0 0 0,0 0 0,0 0 0,0 0 0,-1 0 0,-4-3 0,4 3 0,-15-10-455,-1 1 0,-26-13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3T05:53:17.874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0 295 24575,'0'0'0,"20"14"0,-15-11 0,48 25 0,2-2 0,1-3 0,0-2 0,2-3 0,0-2 0,1-3 0,119 11 0,-33-16 0,0-7 0,170-20 0,463-96 0,-20 1 0,-744 112 0,-10 2 0,-1-1 0,1 1 0,-1-1 0,1 1 0,-1 0 0,1 0 0,-1 1 0,6 0 0,-54-7 0,-136-73 0,123 51 0,-99-33 0,85 42 0,-2 3 0,0 4 0,0 3 0,-83 0 0,-304 23 0,301-4 0,109-8 0,-194 15 0,199-11 0,0 2 0,1 1 0,-55 20 0,46-4 0,50-23 0,0 0 0,1 1 0,-1-1 0,1 1 0,-1 0 0,1 0 0,0 0 0,0 0 0,1 1 0,-1-1 0,-2 7 0,4-9 0,1-1 0,0 1 0,0 0 0,0 0 0,0 0 0,1 0 0,-1 0 0,0 0 0,0 0 0,0 0 0,1 0 0,-1 0 0,1 0 0,-1-1 0,0 1 0,1 0 0,-1 0 0,1 0 0,0-1 0,-1 1 0,1 0 0,0-1 0,-1 1 0,1-1 0,0 1 0,0 0 0,1 0 0,24 14 0,33 9 0,100 26 0,67 2 0,-194-45 0,640 107 0,5-33 0,-558-68 0,-7 0 0,0-6 0,145-8 0,-262 1 0,0-1 0,0 1 0,0-1 0,0 0 0,0-1 0,1 1 0,-1-1 0,0 0 0,-4-3 0,-40-25 0,37 21-455,0-1 0,-19-22 0,20 19-6371</inkml:trace>
</inkml:ink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10.png>
</file>

<file path=ppt/media/image22.png>
</file>

<file path=ppt/media/image22.sv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680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customXml" Target="../ink/ink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customXml" Target="../ink/ink5.xml"/><Relationship Id="rId18" Type="http://schemas.openxmlformats.org/officeDocument/2006/relationships/image" Target="../media/image15.png"/><Relationship Id="rId3" Type="http://schemas.openxmlformats.org/officeDocument/2006/relationships/image" Target="../media/image6.png"/><Relationship Id="rId7" Type="http://schemas.openxmlformats.org/officeDocument/2006/relationships/customXml" Target="../ink/ink2.xml"/><Relationship Id="rId12" Type="http://schemas.openxmlformats.org/officeDocument/2006/relationships/image" Target="../media/image12.png"/><Relationship Id="rId17" Type="http://schemas.openxmlformats.org/officeDocument/2006/relationships/customXml" Target="../ink/ink7.xml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11" Type="http://schemas.openxmlformats.org/officeDocument/2006/relationships/customXml" Target="../ink/ink4.xml"/><Relationship Id="rId5" Type="http://schemas.openxmlformats.org/officeDocument/2006/relationships/image" Target="../media/image8.png"/><Relationship Id="rId15" Type="http://schemas.openxmlformats.org/officeDocument/2006/relationships/customXml" Target="../ink/ink6.xml"/><Relationship Id="rId10" Type="http://schemas.openxmlformats.org/officeDocument/2006/relationships/image" Target="../media/image11.png"/><Relationship Id="rId4" Type="http://schemas.openxmlformats.org/officeDocument/2006/relationships/image" Target="../media/image7.png"/><Relationship Id="rId9" Type="http://schemas.openxmlformats.org/officeDocument/2006/relationships/customXml" Target="../ink/ink3.xml"/><Relationship Id="rId1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Relationship Id="rId9" Type="http://schemas.openxmlformats.org/officeDocument/2006/relationships/image" Target="../media/image22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customXml" Target="../ink/ink9.xml"/><Relationship Id="rId7" Type="http://schemas.openxmlformats.org/officeDocument/2006/relationships/customXml" Target="../ink/ink1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customXml" Target="../ink/ink10.xml"/><Relationship Id="rId4" Type="http://schemas.openxmlformats.org/officeDocument/2006/relationships/image" Target="../media/image2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496264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Multilingual Language Translators Using Deep Learning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967288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Exploring how artificial intelligence breaks down language barriers and connects the world through advanced neural networks.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98327"/>
            <a:ext cx="1197637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What is a Multilingual Language Translator?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230517"/>
            <a:ext cx="4831556" cy="48315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60783" y="2176701"/>
            <a:ext cx="753939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 </a:t>
            </a: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multilingual language translator</a:t>
            </a: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is an intelligent system that automatically converts text or speech between multiple languages using deep learning algorithms.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260783" y="3541157"/>
            <a:ext cx="753939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Unlike traditional rule-based systems, these translators leverage neural networks to understand </a:t>
            </a: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context, grammar, idioms, and cultural nuances</a:t>
            </a: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— going far beyond simple word-for-word substitution.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260783" y="4905613"/>
            <a:ext cx="753939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Modern systems support anywhere from dozens to over a thousand languages, effectively breaking down communication barriers and enabling seamless global interaction.</a:t>
            </a:r>
            <a:endParaRPr lang="en-US" sz="185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3446F788-1A01-79D2-2283-A6572BA0E2DC}"/>
                  </a:ext>
                </a:extLst>
              </p14:cNvPr>
              <p14:cNvContentPartPr/>
              <p14:nvPr/>
            </p14:nvContentPartPr>
            <p14:xfrm>
              <a:off x="12824535" y="7733175"/>
              <a:ext cx="1637280" cy="35424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3446F788-1A01-79D2-2283-A6572BA0E2D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761535" y="7670535"/>
                <a:ext cx="1762920" cy="4798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2864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7946" y="3085743"/>
            <a:ext cx="7563445" cy="594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Core Deep Learning Architecture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707946" y="3761542"/>
            <a:ext cx="6117431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Encoder-Decoder with Attention Mechanism</a:t>
            </a:r>
            <a:endParaRPr lang="en-US" sz="22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946" y="4421862"/>
            <a:ext cx="4404836" cy="80914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10233" y="5433298"/>
            <a:ext cx="2379821" cy="297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Encoder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910233" y="5852041"/>
            <a:ext cx="4000262" cy="1294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Processes the input language sequence and converts it into a rich, meaningful representation using Transformer layers that capture semantic relationships.</a:t>
            </a:r>
            <a:endParaRPr lang="en-US" sz="15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2782" y="4421862"/>
            <a:ext cx="4404836" cy="80914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315069" y="5433298"/>
            <a:ext cx="2379821" cy="297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Attention</a:t>
            </a: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5315069" y="5852041"/>
            <a:ext cx="4000262" cy="16180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attention mechanism (like Luong attention) allows the model to dynamically focus on relevant parts of the input during each translation step, dramatically improving accuracy.</a:t>
            </a:r>
            <a:endParaRPr lang="en-US" sz="15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17618" y="4421862"/>
            <a:ext cx="4404836" cy="80914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719905" y="5433298"/>
            <a:ext cx="2379821" cy="297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Decoder</a:t>
            </a:r>
            <a:endParaRPr lang="en-US" sz="1850" dirty="0"/>
          </a:p>
        </p:txBody>
      </p:sp>
      <p:sp>
        <p:nvSpPr>
          <p:cNvPr id="13" name="Text 7"/>
          <p:cNvSpPr/>
          <p:nvPr/>
        </p:nvSpPr>
        <p:spPr>
          <a:xfrm>
            <a:off x="9719905" y="5852041"/>
            <a:ext cx="4000262" cy="1294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Generates the translated output sequence word-by-word, using techniques like scheduled sampling and beam search to optimize prediction quality and fluency.</a:t>
            </a:r>
            <a:endParaRPr lang="en-US" sz="155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9C8A4645-5CDF-BE01-264A-864B35C5C171}"/>
                  </a:ext>
                </a:extLst>
              </p14:cNvPr>
              <p14:cNvContentPartPr/>
              <p14:nvPr/>
            </p14:nvContentPartPr>
            <p14:xfrm>
              <a:off x="12571455" y="7560735"/>
              <a:ext cx="1925280" cy="50868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9C8A4645-5CDF-BE01-264A-864B35C5C17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2508815" y="7497735"/>
                <a:ext cx="2050920" cy="63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A24C2FC4-C504-EFD5-7BF9-988D572E9906}"/>
                  </a:ext>
                </a:extLst>
              </p14:cNvPr>
              <p14:cNvContentPartPr/>
              <p14:nvPr/>
            </p14:nvContentPartPr>
            <p14:xfrm>
              <a:off x="10186606" y="7266202"/>
              <a:ext cx="4238310" cy="793448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A24C2FC4-C504-EFD5-7BF9-988D572E990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123589" y="7203201"/>
                <a:ext cx="4363983" cy="9190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BEB0F779-7E1D-ACFB-3D9A-D350A0820671}"/>
                  </a:ext>
                </a:extLst>
              </p14:cNvPr>
              <p14:cNvContentPartPr/>
              <p14:nvPr/>
            </p14:nvContentPartPr>
            <p14:xfrm>
              <a:off x="13125030" y="7841670"/>
              <a:ext cx="861840" cy="26424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BEB0F779-7E1D-ACFB-3D9A-D350A0820671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3062390" y="7779030"/>
                <a:ext cx="987480" cy="38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E326120E-8DE7-45FB-5639-ECF957E0BEE1}"/>
                  </a:ext>
                </a:extLst>
              </p14:cNvPr>
              <p14:cNvContentPartPr/>
              <p14:nvPr/>
            </p14:nvContentPartPr>
            <p14:xfrm>
              <a:off x="12932535" y="7979580"/>
              <a:ext cx="410040" cy="10728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E326120E-8DE7-45FB-5639-ECF957E0BEE1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2869895" y="7916940"/>
                <a:ext cx="535680" cy="23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8EC42F5-49F2-2C47-F758-B9A1BAFFED43}"/>
                  </a:ext>
                </a:extLst>
              </p14:cNvPr>
              <p14:cNvContentPartPr/>
              <p14:nvPr/>
            </p14:nvContentPartPr>
            <p14:xfrm>
              <a:off x="14490255" y="8077860"/>
              <a:ext cx="360" cy="108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8EC42F5-49F2-2C47-F758-B9A1BAFFED43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4427615" y="8014860"/>
                <a:ext cx="12600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F7134BE0-F58E-E586-22A7-2C11BF6C9113}"/>
                  </a:ext>
                </a:extLst>
              </p14:cNvPr>
              <p14:cNvContentPartPr/>
              <p14:nvPr/>
            </p14:nvContentPartPr>
            <p14:xfrm>
              <a:off x="14349495" y="8015940"/>
              <a:ext cx="11160" cy="1908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F7134BE0-F58E-E586-22A7-2C11BF6C9113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4286495" y="7952940"/>
                <a:ext cx="136800" cy="1447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30943"/>
            <a:ext cx="1245215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Recent Breakthroughs &amp; Unprecedented Scale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253026"/>
            <a:ext cx="4118848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Google's Multilingual Transformers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00512"/>
            <a:ext cx="4118848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Trained on massive parallel and monolingual datasets, these models now translate </a:t>
            </a: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over 1,000 languages</a:t>
            </a: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, including low-resource and endangered languages previously inaccessible to translation technology.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255776" y="3253026"/>
            <a:ext cx="382857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SeamlessM4T Unified Model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55776" y="3748564"/>
            <a:ext cx="4118848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Meta's breakthrough model unifies </a:t>
            </a: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speech-to-speech, speech-to-text, and text-to-text</a:t>
            </a: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translation for 100+ languages in a single architecture, eliminating the need for separate specialized systems.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673828" y="3253026"/>
            <a:ext cx="341757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Self-Supervised Learning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673828" y="3748564"/>
            <a:ext cx="4118848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These advanced systems leverage self-supervised learning techniques on vast amounts of unlabeled data, enabling effective translation even for rare and low-resource language pairs.</a:t>
            </a:r>
            <a:endParaRPr lang="en-US" sz="185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C8384167-CF8C-D7F1-378C-E2C257D959D8}"/>
                  </a:ext>
                </a:extLst>
              </p14:cNvPr>
              <p14:cNvContentPartPr/>
              <p14:nvPr/>
            </p14:nvContentPartPr>
            <p14:xfrm>
              <a:off x="12827415" y="7649295"/>
              <a:ext cx="1647360" cy="43128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C8384167-CF8C-D7F1-378C-E2C257D959D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764775" y="7586655"/>
                <a:ext cx="1773000" cy="5569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269" y="619720"/>
            <a:ext cx="7872770" cy="526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Real-World Impact &amp; Future Directions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626269" y="1414463"/>
            <a:ext cx="3856196" cy="2890480"/>
          </a:xfrm>
          <a:prstGeom prst="roundRect">
            <a:avLst>
              <a:gd name="adj" fmla="val 26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12840" y="1601033"/>
            <a:ext cx="536853" cy="536853"/>
          </a:xfrm>
          <a:prstGeom prst="roundRect">
            <a:avLst>
              <a:gd name="adj" fmla="val 17030892"/>
            </a:avLst>
          </a:prstGeom>
          <a:solidFill>
            <a:srgbClr val="BE49DF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0477" y="1748552"/>
            <a:ext cx="241578" cy="24157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12840" y="2316837"/>
            <a:ext cx="2360652" cy="263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Global Communication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812840" y="2687241"/>
            <a:ext cx="3483054" cy="1431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Enables </a:t>
            </a:r>
            <a:r>
              <a:rPr lang="en-US" sz="140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real-time speech translation</a:t>
            </a:r>
            <a:r>
              <a:rPr lang="en-US" sz="14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for international diplomacy, cross-border healthcare consultations, multilingual education, and seamless global business operations.</a:t>
            </a:r>
            <a:endParaRPr lang="en-US" sz="1400" dirty="0"/>
          </a:p>
        </p:txBody>
      </p:sp>
      <p:sp>
        <p:nvSpPr>
          <p:cNvPr id="9" name="Shape 5"/>
          <p:cNvSpPr/>
          <p:nvPr/>
        </p:nvSpPr>
        <p:spPr>
          <a:xfrm>
            <a:off x="4661416" y="1414463"/>
            <a:ext cx="3856315" cy="2890480"/>
          </a:xfrm>
          <a:prstGeom prst="roundRect">
            <a:avLst>
              <a:gd name="adj" fmla="val 26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4847987" y="1601033"/>
            <a:ext cx="536853" cy="536853"/>
          </a:xfrm>
          <a:prstGeom prst="roundRect">
            <a:avLst>
              <a:gd name="adj" fmla="val 17030892"/>
            </a:avLst>
          </a:prstGeom>
          <a:solidFill>
            <a:srgbClr val="BE49DF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95624" y="1748552"/>
            <a:ext cx="241578" cy="24157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4847987" y="2316837"/>
            <a:ext cx="2105382" cy="263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Cloud Integration</a:t>
            </a:r>
            <a:endParaRPr lang="en-US" sz="1650" dirty="0"/>
          </a:p>
        </p:txBody>
      </p:sp>
      <p:sp>
        <p:nvSpPr>
          <p:cNvPr id="13" name="Text 8"/>
          <p:cNvSpPr/>
          <p:nvPr/>
        </p:nvSpPr>
        <p:spPr>
          <a:xfrm>
            <a:off x="4847987" y="2687241"/>
            <a:ext cx="3483173" cy="1144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Cloud APIs like </a:t>
            </a:r>
            <a:r>
              <a:rPr lang="en-US" sz="140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Google Translate API</a:t>
            </a:r>
            <a:r>
              <a:rPr lang="en-US" sz="14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integrate advanced speech recognition and synthesis, delivering seamless voice translation experiences across devices and platforms.</a:t>
            </a:r>
            <a:endParaRPr lang="en-US" sz="1400" dirty="0"/>
          </a:p>
        </p:txBody>
      </p:sp>
      <p:sp>
        <p:nvSpPr>
          <p:cNvPr id="14" name="Shape 9"/>
          <p:cNvSpPr/>
          <p:nvPr/>
        </p:nvSpPr>
        <p:spPr>
          <a:xfrm>
            <a:off x="626269" y="4483894"/>
            <a:ext cx="7891463" cy="2031802"/>
          </a:xfrm>
          <a:prstGeom prst="roundRect">
            <a:avLst>
              <a:gd name="adj" fmla="val 3699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812840" y="4670465"/>
            <a:ext cx="536853" cy="536853"/>
          </a:xfrm>
          <a:prstGeom prst="roundRect">
            <a:avLst>
              <a:gd name="adj" fmla="val 17030892"/>
            </a:avLst>
          </a:prstGeom>
          <a:solidFill>
            <a:srgbClr val="BE49DF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60477" y="4817983"/>
            <a:ext cx="241578" cy="241578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812840" y="5386268"/>
            <a:ext cx="2105382" cy="263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Ongoing Research</a:t>
            </a:r>
            <a:endParaRPr lang="en-US" sz="1650" dirty="0"/>
          </a:p>
        </p:txBody>
      </p:sp>
      <p:sp>
        <p:nvSpPr>
          <p:cNvPr id="18" name="Text 12"/>
          <p:cNvSpPr/>
          <p:nvPr/>
        </p:nvSpPr>
        <p:spPr>
          <a:xfrm>
            <a:off x="812840" y="5756672"/>
            <a:ext cx="7518321" cy="572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Current research focuses on improving translation safety, reducing algorithmic bias, expanding language coverage to include indigenous languages, and preserving cultural context.</a:t>
            </a:r>
            <a:endParaRPr lang="en-US" sz="1400" dirty="0"/>
          </a:p>
        </p:txBody>
      </p:sp>
      <p:sp>
        <p:nvSpPr>
          <p:cNvPr id="19" name="Shape 13"/>
          <p:cNvSpPr/>
          <p:nvPr/>
        </p:nvSpPr>
        <p:spPr>
          <a:xfrm>
            <a:off x="626269" y="6806300"/>
            <a:ext cx="7891463" cy="29885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</p:sp>
      <p:sp>
        <p:nvSpPr>
          <p:cNvPr id="20" name="Text 14"/>
          <p:cNvSpPr/>
          <p:nvPr/>
        </p:nvSpPr>
        <p:spPr>
          <a:xfrm>
            <a:off x="626269" y="7037308"/>
            <a:ext cx="7891463" cy="572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Deep learning continues to push the boundaries of multilingual communication, making our world more connected, accessible, and inclusive — one translation at a time.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163122"/>
            <a:ext cx="739556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Conclusion: Worlds with AI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345888"/>
            <a:ext cx="4158734" cy="3685223"/>
          </a:xfrm>
          <a:prstGeom prst="roundRect">
            <a:avLst>
              <a:gd name="adj" fmla="val 397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6BADD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7244" y="2345888"/>
            <a:ext cx="121920" cy="3685223"/>
          </a:xfrm>
          <a:prstGeom prst="roundRect">
            <a:avLst>
              <a:gd name="adj" fmla="val 82464"/>
            </a:avLst>
          </a:prstGeom>
          <a:solidFill>
            <a:srgbClr val="BE49DF"/>
          </a:solidFill>
          <a:ln/>
        </p:spPr>
      </p:sp>
      <p:sp>
        <p:nvSpPr>
          <p:cNvPr id="5" name="Text 3"/>
          <p:cNvSpPr/>
          <p:nvPr/>
        </p:nvSpPr>
        <p:spPr>
          <a:xfrm>
            <a:off x="1198959" y="2615684"/>
            <a:ext cx="352770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Revolutionizing Communication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98959" y="3463171"/>
            <a:ext cx="3527703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Deep learning, particularly transformer architectures, has fundamentally reshaped how we translate, moving beyond literal translations to contextual understanding.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5235773" y="2345888"/>
            <a:ext cx="4158734" cy="3685223"/>
          </a:xfrm>
          <a:prstGeom prst="roundRect">
            <a:avLst>
              <a:gd name="adj" fmla="val 397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6BADD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205293" y="2345888"/>
            <a:ext cx="121920" cy="3685223"/>
          </a:xfrm>
          <a:prstGeom prst="roundRect">
            <a:avLst>
              <a:gd name="adj" fmla="val 82464"/>
            </a:avLst>
          </a:prstGeom>
          <a:solidFill>
            <a:srgbClr val="BE49DF"/>
          </a:solidFill>
          <a:ln/>
        </p:spPr>
      </p:sp>
      <p:sp>
        <p:nvSpPr>
          <p:cNvPr id="9" name="Text 7"/>
          <p:cNvSpPr/>
          <p:nvPr/>
        </p:nvSpPr>
        <p:spPr>
          <a:xfrm>
            <a:off x="5597009" y="2615684"/>
            <a:ext cx="352770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Unlocking Global Connectivity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97009" y="3463171"/>
            <a:ext cx="352770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These advanced systems enable real-time, multilingual interactions, fostering unprecedented levels of global understanding and collaboration across all sectors.</a:t>
            </a:r>
            <a:endParaRPr lang="en-US" sz="1850" dirty="0"/>
          </a:p>
        </p:txBody>
      </p:sp>
      <p:sp>
        <p:nvSpPr>
          <p:cNvPr id="11" name="Shape 9"/>
          <p:cNvSpPr/>
          <p:nvPr/>
        </p:nvSpPr>
        <p:spPr>
          <a:xfrm>
            <a:off x="9633823" y="2345888"/>
            <a:ext cx="4158853" cy="3685223"/>
          </a:xfrm>
          <a:prstGeom prst="roundRect">
            <a:avLst>
              <a:gd name="adj" fmla="val 397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6BADD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3343" y="2345888"/>
            <a:ext cx="121920" cy="3685223"/>
          </a:xfrm>
          <a:prstGeom prst="roundRect">
            <a:avLst>
              <a:gd name="adj" fmla="val 82464"/>
            </a:avLst>
          </a:prstGeom>
          <a:solidFill>
            <a:srgbClr val="BE49DF"/>
          </a:solidFill>
          <a:ln/>
        </p:spPr>
      </p:sp>
      <p:sp>
        <p:nvSpPr>
          <p:cNvPr id="13" name="Text 11"/>
          <p:cNvSpPr/>
          <p:nvPr/>
        </p:nvSpPr>
        <p:spPr>
          <a:xfrm>
            <a:off x="9995059" y="2615684"/>
            <a:ext cx="3527822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A Future of Seamless Interaction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95059" y="3463171"/>
            <a:ext cx="3527822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Ongoing research aims to further enhance accuracy, expand language coverage, and address ethical considerations, paving the way for a truly interconnected world.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837724" y="6300311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As deep learning continues to evolve, multilingual language translators will play an increasingly vital role in making our world more accessible and inclusive for everyone.</a:t>
            </a:r>
            <a:endParaRPr lang="en-US" sz="185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13D26AAF-29A7-8CE0-C8AC-637E2D6C93CF}"/>
                  </a:ext>
                </a:extLst>
              </p14:cNvPr>
              <p14:cNvContentPartPr/>
              <p14:nvPr/>
            </p14:nvContentPartPr>
            <p14:xfrm>
              <a:off x="12849375" y="7804815"/>
              <a:ext cx="1120680" cy="20196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13D26AAF-29A7-8CE0-C8AC-637E2D6C93C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840375" y="7796175"/>
                <a:ext cx="1138320" cy="21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2C2186CB-7D76-DF66-EE88-CD76967528AD}"/>
                  </a:ext>
                </a:extLst>
              </p14:cNvPr>
              <p14:cNvContentPartPr/>
              <p14:nvPr/>
            </p14:nvContentPartPr>
            <p14:xfrm>
              <a:off x="12856575" y="7426815"/>
              <a:ext cx="1635120" cy="6634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2C2186CB-7D76-DF66-EE88-CD76967528A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793575" y="7364175"/>
                <a:ext cx="1760760" cy="78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68B56EB2-0EF8-A5C7-1AB0-24FF673CEC14}"/>
                  </a:ext>
                </a:extLst>
              </p14:cNvPr>
              <p14:cNvContentPartPr/>
              <p14:nvPr/>
            </p14:nvContentPartPr>
            <p14:xfrm>
              <a:off x="13074375" y="7731375"/>
              <a:ext cx="928080" cy="3279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68B56EB2-0EF8-A5C7-1AB0-24FF673CEC1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3011735" y="7668735"/>
                <a:ext cx="1053720" cy="4536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506</Words>
  <Application>Microsoft Office PowerPoint</Application>
  <PresentationFormat>Custom</PresentationFormat>
  <Paragraphs>43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Source Sans 3</vt:lpstr>
      <vt:lpstr>Arial</vt:lpstr>
      <vt:lpstr>Source Serif 4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YSRK PRASAD</dc:creator>
  <cp:lastModifiedBy>varsha .y</cp:lastModifiedBy>
  <cp:revision>4</cp:revision>
  <dcterms:created xsi:type="dcterms:W3CDTF">2025-10-23T05:50:26Z</dcterms:created>
  <dcterms:modified xsi:type="dcterms:W3CDTF">2025-10-23T05:58:21Z</dcterms:modified>
</cp:coreProperties>
</file>